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74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207040" cy="2953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CE2 : Je représente des fractions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CM1 : J’additionne ou je soustrais des fractions.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42640" cy="104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la fraction qui correspond à la partie coloriée et la fraction qu’il faut ajouter pour faire 1.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2" name="Groupe 13"/>
          <p:cNvGrpSpPr/>
          <p:nvPr/>
        </p:nvGrpSpPr>
        <p:grpSpPr>
          <a:xfrm>
            <a:off x="1440360" y="1800360"/>
            <a:ext cx="898560" cy="3684240"/>
            <a:chOff x="1440360" y="1800360"/>
            <a:chExt cx="898560" cy="3684240"/>
          </a:xfrm>
        </p:grpSpPr>
        <p:sp>
          <p:nvSpPr>
            <p:cNvPr id="243" name="Rectangle 4"/>
            <p:cNvSpPr/>
            <p:nvPr/>
          </p:nvSpPr>
          <p:spPr>
            <a:xfrm rot="10800000">
              <a:off x="1440360" y="302868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4" name="Rectangle 7"/>
            <p:cNvSpPr/>
            <p:nvPr/>
          </p:nvSpPr>
          <p:spPr>
            <a:xfrm rot="10800000">
              <a:off x="1440360" y="364284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5" name="Rectangle 8"/>
            <p:cNvSpPr/>
            <p:nvPr/>
          </p:nvSpPr>
          <p:spPr>
            <a:xfrm rot="10800000">
              <a:off x="1440360" y="425700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6" name="Rectangle 9"/>
            <p:cNvSpPr/>
            <p:nvPr/>
          </p:nvSpPr>
          <p:spPr>
            <a:xfrm rot="10800000">
              <a:off x="1440360" y="487116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7" name="Rectangle 12"/>
            <p:cNvSpPr/>
            <p:nvPr/>
          </p:nvSpPr>
          <p:spPr>
            <a:xfrm rot="10800000">
              <a:off x="1440360" y="2414520"/>
              <a:ext cx="898560" cy="6134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8" name="Rectangle 10"/>
            <p:cNvSpPr/>
            <p:nvPr/>
          </p:nvSpPr>
          <p:spPr>
            <a:xfrm rot="10800000">
              <a:off x="1440360" y="1800360"/>
              <a:ext cx="898560" cy="6134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49" name="ZoneTexte 11"/>
          <p:cNvSpPr/>
          <p:nvPr/>
        </p:nvSpPr>
        <p:spPr>
          <a:xfrm>
            <a:off x="5770800" y="2942280"/>
            <a:ext cx="52560" cy="8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1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3" name="ZoneTexte 14"/>
              <p:cNvSpPr txBox="1"/>
              <p:nvPr/>
            </p:nvSpPr>
            <p:spPr>
              <a:xfrm>
                <a:off x="4680720" y="2880000"/>
                <a:ext cx="417564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283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54" name="ZoneTexte 18"/>
              <p:cNvSpPr txBox="1"/>
              <p:nvPr/>
            </p:nvSpPr>
            <p:spPr>
              <a:xfrm>
                <a:off x="1260000" y="5580000"/>
                <a:ext cx="176580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160" cy="60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7" name="Groupe 9"/>
          <p:cNvGrpSpPr/>
          <p:nvPr/>
        </p:nvGrpSpPr>
        <p:grpSpPr>
          <a:xfrm>
            <a:off x="1440360" y="1800360"/>
            <a:ext cx="898560" cy="3684240"/>
            <a:chOff x="1440360" y="1800360"/>
            <a:chExt cx="898560" cy="3684240"/>
          </a:xfrm>
        </p:grpSpPr>
        <p:sp>
          <p:nvSpPr>
            <p:cNvPr id="258" name="Rectangle 16"/>
            <p:cNvSpPr/>
            <p:nvPr/>
          </p:nvSpPr>
          <p:spPr>
            <a:xfrm rot="10800000">
              <a:off x="1440360" y="302868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9" name="Rectangle 17"/>
            <p:cNvSpPr/>
            <p:nvPr/>
          </p:nvSpPr>
          <p:spPr>
            <a:xfrm rot="10800000">
              <a:off x="1440360" y="364284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0" name="Rectangle 18"/>
            <p:cNvSpPr/>
            <p:nvPr/>
          </p:nvSpPr>
          <p:spPr>
            <a:xfrm rot="10800000">
              <a:off x="1440360" y="425700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1" name="Rectangle 19"/>
            <p:cNvSpPr/>
            <p:nvPr/>
          </p:nvSpPr>
          <p:spPr>
            <a:xfrm rot="10800000">
              <a:off x="1440360" y="4871160"/>
              <a:ext cx="898560" cy="613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2" name="Rectangle 20"/>
            <p:cNvSpPr/>
            <p:nvPr/>
          </p:nvSpPr>
          <p:spPr>
            <a:xfrm rot="10800000">
              <a:off x="1440360" y="2414520"/>
              <a:ext cx="898560" cy="6134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3" name="Rectangle 21"/>
            <p:cNvSpPr/>
            <p:nvPr/>
          </p:nvSpPr>
          <p:spPr>
            <a:xfrm rot="10800000">
              <a:off x="1440360" y="1800360"/>
              <a:ext cx="898560" cy="6134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64" name="ZoneTexte 22"/>
          <p:cNvSpPr/>
          <p:nvPr/>
        </p:nvSpPr>
        <p:spPr>
          <a:xfrm>
            <a:off x="5788800" y="2942280"/>
            <a:ext cx="52560" cy="8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6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68" name="ZoneTexte 15"/>
              <p:cNvSpPr txBox="1"/>
              <p:nvPr/>
            </p:nvSpPr>
            <p:spPr>
              <a:xfrm>
                <a:off x="4681080" y="2880000"/>
                <a:ext cx="404748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283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263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2,63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9" name="ZoneTexte 19"/>
              <p:cNvSpPr txBox="1"/>
              <p:nvPr/>
            </p:nvSpPr>
            <p:spPr>
              <a:xfrm>
                <a:off x="1260000" y="5580000"/>
                <a:ext cx="158724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947040" cy="110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demi du disque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ZoneTexte 20"/>
          <p:cNvSpPr/>
          <p:nvPr/>
        </p:nvSpPr>
        <p:spPr>
          <a:xfrm>
            <a:off x="900000" y="181764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21"/>
          <p:cNvSpPr/>
          <p:nvPr/>
        </p:nvSpPr>
        <p:spPr>
          <a:xfrm>
            <a:off x="930600" y="34797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22"/>
          <p:cNvSpPr/>
          <p:nvPr/>
        </p:nvSpPr>
        <p:spPr>
          <a:xfrm>
            <a:off x="984960" y="51786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" name="Groupe 3"/>
          <p:cNvGrpSpPr/>
          <p:nvPr/>
        </p:nvGrpSpPr>
        <p:grpSpPr>
          <a:xfrm>
            <a:off x="1729800" y="1631880"/>
            <a:ext cx="1223280" cy="1223280"/>
            <a:chOff x="1729800" y="1631880"/>
            <a:chExt cx="1223280" cy="1223280"/>
          </a:xfrm>
        </p:grpSpPr>
        <p:grpSp>
          <p:nvGrpSpPr>
            <p:cNvPr id="55" name="Groupe 5"/>
            <p:cNvGrpSpPr/>
            <p:nvPr/>
          </p:nvGrpSpPr>
          <p:grpSpPr>
            <a:xfrm>
              <a:off x="1729800" y="1631880"/>
              <a:ext cx="1223280" cy="1223280"/>
              <a:chOff x="1729800" y="1631880"/>
              <a:chExt cx="1223280" cy="1223280"/>
            </a:xfrm>
          </p:grpSpPr>
          <p:sp>
            <p:nvSpPr>
              <p:cNvPr id="56" name="Ellipse 13"/>
              <p:cNvSpPr/>
              <p:nvPr/>
            </p:nvSpPr>
            <p:spPr>
              <a:xfrm>
                <a:off x="1729800" y="163188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57" name="Connecteur droit 14"/>
              <p:cNvCxnSpPr/>
              <p:nvPr/>
            </p:nvCxnSpPr>
            <p:spPr>
              <a:xfrm flipH="1" flipV="1">
                <a:off x="2045880" y="1710720"/>
                <a:ext cx="592200" cy="108324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58" name="Connecteur droit 7"/>
            <p:cNvCxnSpPr>
              <a:stCxn id="56" idx="6"/>
              <a:endCxn id="56" idx="2"/>
            </p:cNvCxnSpPr>
            <p:nvPr/>
          </p:nvCxnSpPr>
          <p:spPr>
            <a:xfrm flipH="1">
              <a:off x="1729800" y="224352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59" name="Connecteur droit 12"/>
            <p:cNvCxnSpPr/>
            <p:nvPr/>
          </p:nvCxnSpPr>
          <p:spPr>
            <a:xfrm flipH="1">
              <a:off x="2042640" y="1710720"/>
              <a:ext cx="595440" cy="106704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60" name="Arc partiel 9"/>
          <p:cNvSpPr/>
          <p:nvPr/>
        </p:nvSpPr>
        <p:spPr>
          <a:xfrm>
            <a:off x="1728000" y="162000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61" name="Groupe 15"/>
          <p:cNvGrpSpPr/>
          <p:nvPr/>
        </p:nvGrpSpPr>
        <p:grpSpPr>
          <a:xfrm>
            <a:off x="1729800" y="3400920"/>
            <a:ext cx="1223280" cy="1223280"/>
            <a:chOff x="1729800" y="3400920"/>
            <a:chExt cx="1223280" cy="1223280"/>
          </a:xfrm>
        </p:grpSpPr>
        <p:grpSp>
          <p:nvGrpSpPr>
            <p:cNvPr id="62" name="Groupe 16"/>
            <p:cNvGrpSpPr/>
            <p:nvPr/>
          </p:nvGrpSpPr>
          <p:grpSpPr>
            <a:xfrm>
              <a:off x="1729800" y="3400920"/>
              <a:ext cx="1223280" cy="1223280"/>
              <a:chOff x="1729800" y="3400920"/>
              <a:chExt cx="1223280" cy="1223280"/>
            </a:xfrm>
          </p:grpSpPr>
          <p:sp>
            <p:nvSpPr>
              <p:cNvPr id="63" name="Ellipse 19"/>
              <p:cNvSpPr/>
              <p:nvPr/>
            </p:nvSpPr>
            <p:spPr>
              <a:xfrm>
                <a:off x="1729800" y="340092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64" name="Connecteur droit 23"/>
              <p:cNvCxnSpPr/>
              <p:nvPr/>
            </p:nvCxnSpPr>
            <p:spPr>
              <a:xfrm flipH="1" flipV="1">
                <a:off x="2045880" y="3479760"/>
                <a:ext cx="592200" cy="108324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65" name="Connecteur droit 17"/>
            <p:cNvCxnSpPr>
              <a:stCxn id="63" idx="6"/>
              <a:endCxn id="63" idx="2"/>
            </p:cNvCxnSpPr>
            <p:nvPr/>
          </p:nvCxnSpPr>
          <p:spPr>
            <a:xfrm flipH="1">
              <a:off x="1729800" y="401256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66" name="Connecteur droit 18"/>
            <p:cNvCxnSpPr/>
            <p:nvPr/>
          </p:nvCxnSpPr>
          <p:spPr>
            <a:xfrm flipH="1">
              <a:off x="2042640" y="3479760"/>
              <a:ext cx="595440" cy="106704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67" name="Arc partiel 24"/>
          <p:cNvSpPr/>
          <p:nvPr/>
        </p:nvSpPr>
        <p:spPr>
          <a:xfrm>
            <a:off x="1728000" y="338904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68" name="Groupe 25"/>
          <p:cNvGrpSpPr/>
          <p:nvPr/>
        </p:nvGrpSpPr>
        <p:grpSpPr>
          <a:xfrm>
            <a:off x="1728000" y="5182200"/>
            <a:ext cx="1223280" cy="1223280"/>
            <a:chOff x="1728000" y="5182200"/>
            <a:chExt cx="1223280" cy="1223280"/>
          </a:xfrm>
        </p:grpSpPr>
        <p:grpSp>
          <p:nvGrpSpPr>
            <p:cNvPr id="69" name="Groupe 26"/>
            <p:cNvGrpSpPr/>
            <p:nvPr/>
          </p:nvGrpSpPr>
          <p:grpSpPr>
            <a:xfrm>
              <a:off x="1728000" y="5182200"/>
              <a:ext cx="1223280" cy="1223280"/>
              <a:chOff x="1728000" y="5182200"/>
              <a:chExt cx="1223280" cy="1223280"/>
            </a:xfrm>
          </p:grpSpPr>
          <p:sp>
            <p:nvSpPr>
              <p:cNvPr id="70" name="Ellipse 29"/>
              <p:cNvSpPr/>
              <p:nvPr/>
            </p:nvSpPr>
            <p:spPr>
              <a:xfrm>
                <a:off x="1728000" y="518220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71" name="Connecteur droit 30"/>
              <p:cNvCxnSpPr/>
              <p:nvPr/>
            </p:nvCxnSpPr>
            <p:spPr>
              <a:xfrm flipH="1" flipV="1">
                <a:off x="2044080" y="5261040"/>
                <a:ext cx="592200" cy="108288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72" name="Connecteur droit 27"/>
            <p:cNvCxnSpPr>
              <a:stCxn id="70" idx="6"/>
              <a:endCxn id="70" idx="2"/>
            </p:cNvCxnSpPr>
            <p:nvPr/>
          </p:nvCxnSpPr>
          <p:spPr>
            <a:xfrm flipH="1">
              <a:off x="1728000" y="579384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73" name="Connecteur droit 28"/>
            <p:cNvCxnSpPr/>
            <p:nvPr/>
          </p:nvCxnSpPr>
          <p:spPr>
            <a:xfrm flipH="1">
              <a:off x="2040840" y="5261040"/>
              <a:ext cx="595440" cy="106668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74" name="Arc partiel 31"/>
          <p:cNvSpPr/>
          <p:nvPr/>
        </p:nvSpPr>
        <p:spPr>
          <a:xfrm>
            <a:off x="1726200" y="517032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5" name="Arc partiel 32"/>
          <p:cNvSpPr/>
          <p:nvPr/>
        </p:nvSpPr>
        <p:spPr>
          <a:xfrm rot="14546400">
            <a:off x="1726200" y="3407400"/>
            <a:ext cx="1223280" cy="1223280"/>
          </a:xfrm>
          <a:prstGeom prst="pie">
            <a:avLst>
              <a:gd name="adj1" fmla="val 0"/>
              <a:gd name="adj2" fmla="val 3394036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6" name="Arc partiel 33"/>
          <p:cNvSpPr/>
          <p:nvPr/>
        </p:nvSpPr>
        <p:spPr>
          <a:xfrm rot="10644600">
            <a:off x="1726200" y="518220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7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/>
          <p:nvPr/>
        </p:nvSpPr>
        <p:spPr>
          <a:xfrm>
            <a:off x="4643640" y="400680"/>
            <a:ext cx="4433400" cy="146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 Ensuite, écris le résultat sous la forme d’une fraction décimale et d’un nombre décimal.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9" name="ZoneTexte 1"/>
              <p:cNvSpPr txBox="1"/>
              <p:nvPr/>
            </p:nvSpPr>
            <p:spPr>
              <a:xfrm>
                <a:off x="4680000" y="2880000"/>
                <a:ext cx="431964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80" name=""/>
          <p:cNvSpPr/>
          <p:nvPr/>
        </p:nvSpPr>
        <p:spPr>
          <a:xfrm flipV="1">
            <a:off x="45018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1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160" cy="60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ZoneTexte 20"/>
          <p:cNvSpPr/>
          <p:nvPr/>
        </p:nvSpPr>
        <p:spPr>
          <a:xfrm>
            <a:off x="900000" y="163764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21"/>
          <p:cNvSpPr/>
          <p:nvPr/>
        </p:nvSpPr>
        <p:spPr>
          <a:xfrm>
            <a:off x="930600" y="32997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ZoneTexte 22"/>
          <p:cNvSpPr/>
          <p:nvPr/>
        </p:nvSpPr>
        <p:spPr>
          <a:xfrm>
            <a:off x="984960" y="49986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ZoneTexte 7"/>
          <p:cNvSpPr/>
          <p:nvPr/>
        </p:nvSpPr>
        <p:spPr>
          <a:xfrm>
            <a:off x="930600" y="32997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B.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8" name="Groupe 3"/>
          <p:cNvGrpSpPr/>
          <p:nvPr/>
        </p:nvGrpSpPr>
        <p:grpSpPr>
          <a:xfrm>
            <a:off x="1729800" y="1451880"/>
            <a:ext cx="1223280" cy="1223280"/>
            <a:chOff x="1729800" y="1451880"/>
            <a:chExt cx="1223280" cy="1223280"/>
          </a:xfrm>
        </p:grpSpPr>
        <p:grpSp>
          <p:nvGrpSpPr>
            <p:cNvPr id="89" name="Groupe 5"/>
            <p:cNvGrpSpPr/>
            <p:nvPr/>
          </p:nvGrpSpPr>
          <p:grpSpPr>
            <a:xfrm>
              <a:off x="1729800" y="1451880"/>
              <a:ext cx="1223280" cy="1223280"/>
              <a:chOff x="1729800" y="1451880"/>
              <a:chExt cx="1223280" cy="1223280"/>
            </a:xfrm>
          </p:grpSpPr>
          <p:sp>
            <p:nvSpPr>
              <p:cNvPr id="90" name="Ellipse 14"/>
              <p:cNvSpPr/>
              <p:nvPr/>
            </p:nvSpPr>
            <p:spPr>
              <a:xfrm>
                <a:off x="1729800" y="145188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91" name="Connecteur droit 15"/>
              <p:cNvCxnSpPr/>
              <p:nvPr/>
            </p:nvCxnSpPr>
            <p:spPr>
              <a:xfrm flipH="1" flipV="1">
                <a:off x="2045880" y="1530720"/>
                <a:ext cx="592200" cy="108324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92" name="Connecteur droit 12"/>
            <p:cNvCxnSpPr>
              <a:stCxn id="90" idx="6"/>
              <a:endCxn id="90" idx="2"/>
            </p:cNvCxnSpPr>
            <p:nvPr/>
          </p:nvCxnSpPr>
          <p:spPr>
            <a:xfrm flipH="1">
              <a:off x="1729800" y="206352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93" name="Connecteur droit 13"/>
            <p:cNvCxnSpPr/>
            <p:nvPr/>
          </p:nvCxnSpPr>
          <p:spPr>
            <a:xfrm flipH="1">
              <a:off x="2042640" y="1530720"/>
              <a:ext cx="595440" cy="106704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94" name="Arc partiel 16"/>
          <p:cNvSpPr/>
          <p:nvPr/>
        </p:nvSpPr>
        <p:spPr>
          <a:xfrm>
            <a:off x="1728000" y="144000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95" name="Groupe 17"/>
          <p:cNvGrpSpPr/>
          <p:nvPr/>
        </p:nvGrpSpPr>
        <p:grpSpPr>
          <a:xfrm>
            <a:off x="1729800" y="3220920"/>
            <a:ext cx="1223280" cy="1223280"/>
            <a:chOff x="1729800" y="3220920"/>
            <a:chExt cx="1223280" cy="1223280"/>
          </a:xfrm>
        </p:grpSpPr>
        <p:grpSp>
          <p:nvGrpSpPr>
            <p:cNvPr id="96" name="Groupe 18"/>
            <p:cNvGrpSpPr/>
            <p:nvPr/>
          </p:nvGrpSpPr>
          <p:grpSpPr>
            <a:xfrm>
              <a:off x="1729800" y="3220920"/>
              <a:ext cx="1223280" cy="1223280"/>
              <a:chOff x="1729800" y="3220920"/>
              <a:chExt cx="1223280" cy="1223280"/>
            </a:xfrm>
          </p:grpSpPr>
          <p:sp>
            <p:nvSpPr>
              <p:cNvPr id="97" name="Ellipse 24"/>
              <p:cNvSpPr/>
              <p:nvPr/>
            </p:nvSpPr>
            <p:spPr>
              <a:xfrm>
                <a:off x="1729800" y="322092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98" name="Connecteur droit 25"/>
              <p:cNvCxnSpPr/>
              <p:nvPr/>
            </p:nvCxnSpPr>
            <p:spPr>
              <a:xfrm flipH="1" flipV="1">
                <a:off x="2045880" y="3299760"/>
                <a:ext cx="592200" cy="108324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99" name="Connecteur droit 19"/>
            <p:cNvCxnSpPr>
              <a:stCxn id="97" idx="6"/>
              <a:endCxn id="97" idx="2"/>
            </p:cNvCxnSpPr>
            <p:nvPr/>
          </p:nvCxnSpPr>
          <p:spPr>
            <a:xfrm flipH="1">
              <a:off x="1729800" y="383256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100" name="Connecteur droit 23"/>
            <p:cNvCxnSpPr/>
            <p:nvPr/>
          </p:nvCxnSpPr>
          <p:spPr>
            <a:xfrm flipH="1">
              <a:off x="2042640" y="3299760"/>
              <a:ext cx="595440" cy="106704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101" name="Arc partiel 26"/>
          <p:cNvSpPr/>
          <p:nvPr/>
        </p:nvSpPr>
        <p:spPr>
          <a:xfrm>
            <a:off x="1728000" y="320904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02" name="Groupe 27"/>
          <p:cNvGrpSpPr/>
          <p:nvPr/>
        </p:nvGrpSpPr>
        <p:grpSpPr>
          <a:xfrm>
            <a:off x="1728000" y="5002200"/>
            <a:ext cx="1223280" cy="1223280"/>
            <a:chOff x="1728000" y="5002200"/>
            <a:chExt cx="1223280" cy="1223280"/>
          </a:xfrm>
        </p:grpSpPr>
        <p:grpSp>
          <p:nvGrpSpPr>
            <p:cNvPr id="103" name="Groupe 28"/>
            <p:cNvGrpSpPr/>
            <p:nvPr/>
          </p:nvGrpSpPr>
          <p:grpSpPr>
            <a:xfrm>
              <a:off x="1728000" y="5002200"/>
              <a:ext cx="1223280" cy="1223280"/>
              <a:chOff x="1728000" y="5002200"/>
              <a:chExt cx="1223280" cy="1223280"/>
            </a:xfrm>
          </p:grpSpPr>
          <p:sp>
            <p:nvSpPr>
              <p:cNvPr id="104" name="Ellipse 31"/>
              <p:cNvSpPr/>
              <p:nvPr/>
            </p:nvSpPr>
            <p:spPr>
              <a:xfrm>
                <a:off x="1728000" y="5002200"/>
                <a:ext cx="1223280" cy="12232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105" name="Connecteur droit 32"/>
              <p:cNvCxnSpPr/>
              <p:nvPr/>
            </p:nvCxnSpPr>
            <p:spPr>
              <a:xfrm flipH="1" flipV="1">
                <a:off x="2044080" y="5081040"/>
                <a:ext cx="592200" cy="1082880"/>
              </a:xfrm>
              <a:prstGeom prst="straightConnector1">
                <a:avLst/>
              </a:prstGeom>
              <a:ln w="0">
                <a:solidFill>
                  <a:srgbClr val="000000"/>
                </a:solidFill>
              </a:ln>
            </p:spPr>
          </p:cxnSp>
        </p:grpSp>
        <p:cxnSp>
          <p:nvCxnSpPr>
            <p:cNvPr id="106" name="Connecteur droit 29"/>
            <p:cNvCxnSpPr>
              <a:stCxn id="104" idx="6"/>
              <a:endCxn id="104" idx="2"/>
            </p:cNvCxnSpPr>
            <p:nvPr/>
          </p:nvCxnSpPr>
          <p:spPr>
            <a:xfrm flipH="1">
              <a:off x="1728000" y="5613840"/>
              <a:ext cx="1223640" cy="36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107" name="Connecteur droit 30"/>
            <p:cNvCxnSpPr/>
            <p:nvPr/>
          </p:nvCxnSpPr>
          <p:spPr>
            <a:xfrm flipH="1">
              <a:off x="2040840" y="5081040"/>
              <a:ext cx="595440" cy="106668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  <p:sp>
        <p:nvSpPr>
          <p:cNvPr id="108" name="Arc partiel 33"/>
          <p:cNvSpPr/>
          <p:nvPr/>
        </p:nvSpPr>
        <p:spPr>
          <a:xfrm>
            <a:off x="1726200" y="499032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9" name="Arc partiel 34"/>
          <p:cNvSpPr/>
          <p:nvPr/>
        </p:nvSpPr>
        <p:spPr>
          <a:xfrm rot="10644600">
            <a:off x="1726200" y="5002200"/>
            <a:ext cx="1223280" cy="122328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1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3" name="ZoneTexte 2"/>
              <p:cNvSpPr txBox="1"/>
              <p:nvPr/>
            </p:nvSpPr>
            <p:spPr>
              <a:xfrm>
                <a:off x="4680000" y="2880000"/>
                <a:ext cx="420876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310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455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4,55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34720" cy="1068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demi du carré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20"/>
          <p:cNvSpPr/>
          <p:nvPr/>
        </p:nvSpPr>
        <p:spPr>
          <a:xfrm>
            <a:off x="900000" y="189144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21"/>
          <p:cNvSpPr/>
          <p:nvPr/>
        </p:nvSpPr>
        <p:spPr>
          <a:xfrm>
            <a:off x="930600" y="35535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Texte 22"/>
          <p:cNvSpPr/>
          <p:nvPr/>
        </p:nvSpPr>
        <p:spPr>
          <a:xfrm>
            <a:off x="984960" y="52524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 4"/>
          <p:cNvSpPr/>
          <p:nvPr/>
        </p:nvSpPr>
        <p:spPr>
          <a:xfrm>
            <a:off x="1814400" y="180000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0" name="Rectangle 6"/>
          <p:cNvSpPr/>
          <p:nvPr/>
        </p:nvSpPr>
        <p:spPr>
          <a:xfrm>
            <a:off x="2356200" y="180000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1" name="Rectangle 8"/>
          <p:cNvSpPr/>
          <p:nvPr/>
        </p:nvSpPr>
        <p:spPr>
          <a:xfrm>
            <a:off x="1814400" y="234000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2" name="Rectangle 9"/>
          <p:cNvSpPr/>
          <p:nvPr/>
        </p:nvSpPr>
        <p:spPr>
          <a:xfrm>
            <a:off x="2356200" y="234000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3" name="Rectangle 10"/>
          <p:cNvSpPr/>
          <p:nvPr/>
        </p:nvSpPr>
        <p:spPr>
          <a:xfrm>
            <a:off x="1810440" y="3594960"/>
            <a:ext cx="73476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4" name="Rectangle 11"/>
          <p:cNvSpPr/>
          <p:nvPr/>
        </p:nvSpPr>
        <p:spPr>
          <a:xfrm>
            <a:off x="2545920" y="3594960"/>
            <a:ext cx="34560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5" name="Rectangle 15"/>
          <p:cNvSpPr/>
          <p:nvPr/>
        </p:nvSpPr>
        <p:spPr>
          <a:xfrm>
            <a:off x="1810440" y="4134960"/>
            <a:ext cx="73476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6" name="Rectangle 16"/>
          <p:cNvSpPr/>
          <p:nvPr/>
        </p:nvSpPr>
        <p:spPr>
          <a:xfrm>
            <a:off x="2545920" y="4134960"/>
            <a:ext cx="34560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7" name="Rectangle 17"/>
          <p:cNvSpPr/>
          <p:nvPr/>
        </p:nvSpPr>
        <p:spPr>
          <a:xfrm>
            <a:off x="1810440" y="530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8" name="Rectangle 18"/>
          <p:cNvSpPr/>
          <p:nvPr/>
        </p:nvSpPr>
        <p:spPr>
          <a:xfrm>
            <a:off x="2352240" y="530676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9" name="Rectangle 19"/>
          <p:cNvSpPr/>
          <p:nvPr/>
        </p:nvSpPr>
        <p:spPr>
          <a:xfrm>
            <a:off x="1810440" y="584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Rectangle 23"/>
          <p:cNvSpPr/>
          <p:nvPr/>
        </p:nvSpPr>
        <p:spPr>
          <a:xfrm>
            <a:off x="2352240" y="584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1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2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4" name="ZoneTexte 6"/>
              <p:cNvSpPr txBox="1"/>
              <p:nvPr/>
            </p:nvSpPr>
            <p:spPr>
              <a:xfrm>
                <a:off x="4680000" y="2880000"/>
                <a:ext cx="432072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160" cy="60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20"/>
          <p:cNvSpPr/>
          <p:nvPr/>
        </p:nvSpPr>
        <p:spPr>
          <a:xfrm>
            <a:off x="900000" y="189144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21"/>
          <p:cNvSpPr/>
          <p:nvPr/>
        </p:nvSpPr>
        <p:spPr>
          <a:xfrm>
            <a:off x="930600" y="35535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B.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22"/>
          <p:cNvSpPr/>
          <p:nvPr/>
        </p:nvSpPr>
        <p:spPr>
          <a:xfrm>
            <a:off x="984960" y="52524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4"/>
          <p:cNvSpPr/>
          <p:nvPr/>
        </p:nvSpPr>
        <p:spPr>
          <a:xfrm>
            <a:off x="900000" y="189144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 6"/>
          <p:cNvSpPr/>
          <p:nvPr/>
        </p:nvSpPr>
        <p:spPr>
          <a:xfrm>
            <a:off x="1814400" y="180000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2" name="Rectangle 8"/>
          <p:cNvSpPr/>
          <p:nvPr/>
        </p:nvSpPr>
        <p:spPr>
          <a:xfrm>
            <a:off x="2356200" y="180000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3" name="Rectangle 9"/>
          <p:cNvSpPr/>
          <p:nvPr/>
        </p:nvSpPr>
        <p:spPr>
          <a:xfrm>
            <a:off x="1814400" y="234000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4" name="Rectangle 10"/>
          <p:cNvSpPr/>
          <p:nvPr/>
        </p:nvSpPr>
        <p:spPr>
          <a:xfrm>
            <a:off x="2356200" y="234000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5" name="Rectangle 11"/>
          <p:cNvSpPr/>
          <p:nvPr/>
        </p:nvSpPr>
        <p:spPr>
          <a:xfrm>
            <a:off x="1810440" y="3594960"/>
            <a:ext cx="73476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6" name="Rectangle 15"/>
          <p:cNvSpPr/>
          <p:nvPr/>
        </p:nvSpPr>
        <p:spPr>
          <a:xfrm>
            <a:off x="2545920" y="3594960"/>
            <a:ext cx="34560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7" name="Rectangle 16"/>
          <p:cNvSpPr/>
          <p:nvPr/>
        </p:nvSpPr>
        <p:spPr>
          <a:xfrm>
            <a:off x="1810440" y="4134960"/>
            <a:ext cx="73476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8" name="Rectangle 17"/>
          <p:cNvSpPr/>
          <p:nvPr/>
        </p:nvSpPr>
        <p:spPr>
          <a:xfrm>
            <a:off x="2545920" y="4134960"/>
            <a:ext cx="34560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9" name="Rectangle 18"/>
          <p:cNvSpPr/>
          <p:nvPr/>
        </p:nvSpPr>
        <p:spPr>
          <a:xfrm>
            <a:off x="1810440" y="530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0" name="Rectangle 19"/>
          <p:cNvSpPr/>
          <p:nvPr/>
        </p:nvSpPr>
        <p:spPr>
          <a:xfrm>
            <a:off x="2352240" y="5306760"/>
            <a:ext cx="539280" cy="539280"/>
          </a:xfrm>
          <a:prstGeom prst="rect">
            <a:avLst/>
          </a:prstGeom>
          <a:solidFill>
            <a:schemeClr val="bg1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1" name="Rectangle 23"/>
          <p:cNvSpPr/>
          <p:nvPr/>
        </p:nvSpPr>
        <p:spPr>
          <a:xfrm>
            <a:off x="1810440" y="584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2" name="Rectangle 24"/>
          <p:cNvSpPr/>
          <p:nvPr/>
        </p:nvSpPr>
        <p:spPr>
          <a:xfrm>
            <a:off x="2352240" y="5846760"/>
            <a:ext cx="539280" cy="539280"/>
          </a:xfrm>
          <a:prstGeom prst="rect">
            <a:avLst/>
          </a:prstGeom>
          <a:solidFill>
            <a:srgbClr val="92d050"/>
          </a:solidFill>
          <a:ln w="9525"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4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6" name="ZoneTexte 8"/>
              <p:cNvSpPr txBox="1"/>
              <p:nvPr/>
            </p:nvSpPr>
            <p:spPr>
              <a:xfrm>
                <a:off x="4680000" y="2880000"/>
                <a:ext cx="418104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126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1,26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10240" cy="1190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tiers de la bande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20"/>
          <p:cNvSpPr/>
          <p:nvPr/>
        </p:nvSpPr>
        <p:spPr>
          <a:xfrm>
            <a:off x="360000" y="21060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ZoneTexte 21"/>
          <p:cNvSpPr/>
          <p:nvPr/>
        </p:nvSpPr>
        <p:spPr>
          <a:xfrm>
            <a:off x="390600" y="376812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22"/>
          <p:cNvSpPr/>
          <p:nvPr/>
        </p:nvSpPr>
        <p:spPr>
          <a:xfrm>
            <a:off x="444960" y="54669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2" name="Groupe 17"/>
          <p:cNvGrpSpPr/>
          <p:nvPr/>
        </p:nvGrpSpPr>
        <p:grpSpPr>
          <a:xfrm>
            <a:off x="1055880" y="1800000"/>
            <a:ext cx="2914560" cy="1442880"/>
            <a:chOff x="1055880" y="1800000"/>
            <a:chExt cx="2914560" cy="1442880"/>
          </a:xfrm>
        </p:grpSpPr>
        <p:sp>
          <p:nvSpPr>
            <p:cNvPr id="163" name="Organigramme : Extraire 5"/>
            <p:cNvSpPr/>
            <p:nvPr/>
          </p:nvSpPr>
          <p:spPr>
            <a:xfrm>
              <a:off x="2725200" y="21751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Organigramme : Extraire 7"/>
            <p:cNvSpPr/>
            <p:nvPr/>
          </p:nvSpPr>
          <p:spPr>
            <a:xfrm rot="3618600">
              <a:off x="2412000" y="19926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Organigramme : Extraire 11"/>
            <p:cNvSpPr/>
            <p:nvPr/>
          </p:nvSpPr>
          <p:spPr>
            <a:xfrm>
              <a:off x="1892160" y="217368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Organigramme : Extraire 12"/>
            <p:cNvSpPr/>
            <p:nvPr/>
          </p:nvSpPr>
          <p:spPr>
            <a:xfrm rot="3618600">
              <a:off x="1578960" y="19818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Organigramme : Extraire 13"/>
            <p:cNvSpPr/>
            <p:nvPr/>
          </p:nvSpPr>
          <p:spPr>
            <a:xfrm rot="18019800">
              <a:off x="3031200" y="199944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Organigramme : Extraire 14"/>
            <p:cNvSpPr/>
            <p:nvPr/>
          </p:nvSpPr>
          <p:spPr>
            <a:xfrm rot="7218600">
              <a:off x="1158480" y="234180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69" name="Groupe 18"/>
          <p:cNvGrpSpPr/>
          <p:nvPr/>
        </p:nvGrpSpPr>
        <p:grpSpPr>
          <a:xfrm>
            <a:off x="1059120" y="3558960"/>
            <a:ext cx="2914560" cy="1442880"/>
            <a:chOff x="1059120" y="3558960"/>
            <a:chExt cx="2914560" cy="1442880"/>
          </a:xfrm>
        </p:grpSpPr>
        <p:sp>
          <p:nvSpPr>
            <p:cNvPr id="170" name="Organigramme : Extraire 19"/>
            <p:cNvSpPr/>
            <p:nvPr/>
          </p:nvSpPr>
          <p:spPr>
            <a:xfrm>
              <a:off x="2728440" y="393408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1" name="Organigramme : Extraire 23"/>
            <p:cNvSpPr/>
            <p:nvPr/>
          </p:nvSpPr>
          <p:spPr>
            <a:xfrm rot="3618600">
              <a:off x="2415240" y="37515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2" name="Organigramme : Extraire 24"/>
            <p:cNvSpPr/>
            <p:nvPr/>
          </p:nvSpPr>
          <p:spPr>
            <a:xfrm>
              <a:off x="1895400" y="393264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3" name="Organigramme : Extraire 25"/>
            <p:cNvSpPr/>
            <p:nvPr/>
          </p:nvSpPr>
          <p:spPr>
            <a:xfrm rot="3618600">
              <a:off x="1582200" y="37407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4" name="Organigramme : Extraire 26"/>
            <p:cNvSpPr/>
            <p:nvPr/>
          </p:nvSpPr>
          <p:spPr>
            <a:xfrm rot="18019800">
              <a:off x="3034440" y="375840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Organigramme : Extraire 27"/>
            <p:cNvSpPr/>
            <p:nvPr/>
          </p:nvSpPr>
          <p:spPr>
            <a:xfrm rot="7218600">
              <a:off x="1161720" y="410076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76" name="Groupe 28"/>
          <p:cNvGrpSpPr/>
          <p:nvPr/>
        </p:nvGrpSpPr>
        <p:grpSpPr>
          <a:xfrm>
            <a:off x="1059120" y="5310720"/>
            <a:ext cx="2914560" cy="1442880"/>
            <a:chOff x="1059120" y="5310720"/>
            <a:chExt cx="2914560" cy="1442880"/>
          </a:xfrm>
        </p:grpSpPr>
        <p:sp>
          <p:nvSpPr>
            <p:cNvPr id="177" name="Organigramme : Extraire 29"/>
            <p:cNvSpPr/>
            <p:nvPr/>
          </p:nvSpPr>
          <p:spPr>
            <a:xfrm>
              <a:off x="2728440" y="568584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Organigramme : Extraire 30"/>
            <p:cNvSpPr/>
            <p:nvPr/>
          </p:nvSpPr>
          <p:spPr>
            <a:xfrm rot="3618600">
              <a:off x="2415240" y="550332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Organigramme : Extraire 31"/>
            <p:cNvSpPr/>
            <p:nvPr/>
          </p:nvSpPr>
          <p:spPr>
            <a:xfrm>
              <a:off x="1895400" y="56844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0" name="Organigramme : Extraire 32"/>
            <p:cNvSpPr/>
            <p:nvPr/>
          </p:nvSpPr>
          <p:spPr>
            <a:xfrm rot="3618600">
              <a:off x="1582200" y="54925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1" name="Organigramme : Extraire 33"/>
            <p:cNvSpPr/>
            <p:nvPr/>
          </p:nvSpPr>
          <p:spPr>
            <a:xfrm rot="18019800">
              <a:off x="3034440" y="55101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2" name="Organigramme : Extraire 34"/>
            <p:cNvSpPr/>
            <p:nvPr/>
          </p:nvSpPr>
          <p:spPr>
            <a:xfrm rot="7218600">
              <a:off x="1161720" y="58525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83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4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3403800" y="507636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6" name="ZoneTexte 9"/>
              <p:cNvSpPr txBox="1"/>
              <p:nvPr/>
            </p:nvSpPr>
            <p:spPr>
              <a:xfrm>
                <a:off x="4680000" y="2880000"/>
                <a:ext cx="433080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324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160" cy="60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ZoneTexte 20"/>
          <p:cNvSpPr/>
          <p:nvPr/>
        </p:nvSpPr>
        <p:spPr>
          <a:xfrm>
            <a:off x="360000" y="210600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A.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21"/>
          <p:cNvSpPr/>
          <p:nvPr/>
        </p:nvSpPr>
        <p:spPr>
          <a:xfrm>
            <a:off x="390600" y="376812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B.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22"/>
          <p:cNvSpPr/>
          <p:nvPr/>
        </p:nvSpPr>
        <p:spPr>
          <a:xfrm>
            <a:off x="444960" y="54669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3"/>
          <p:cNvSpPr/>
          <p:nvPr/>
        </p:nvSpPr>
        <p:spPr>
          <a:xfrm>
            <a:off x="444960" y="5466960"/>
            <a:ext cx="9136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C.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3" name="Groupe 5"/>
          <p:cNvGrpSpPr/>
          <p:nvPr/>
        </p:nvGrpSpPr>
        <p:grpSpPr>
          <a:xfrm>
            <a:off x="1055880" y="1800000"/>
            <a:ext cx="2914560" cy="1442880"/>
            <a:chOff x="1055880" y="1800000"/>
            <a:chExt cx="2914560" cy="1442880"/>
          </a:xfrm>
        </p:grpSpPr>
        <p:sp>
          <p:nvSpPr>
            <p:cNvPr id="194" name="Organigramme : Extraire 7"/>
            <p:cNvSpPr/>
            <p:nvPr/>
          </p:nvSpPr>
          <p:spPr>
            <a:xfrm>
              <a:off x="2725200" y="21751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5" name="Organigramme : Extraire 11"/>
            <p:cNvSpPr/>
            <p:nvPr/>
          </p:nvSpPr>
          <p:spPr>
            <a:xfrm rot="3618600">
              <a:off x="2412000" y="19926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6" name="Organigramme : Extraire 12"/>
            <p:cNvSpPr/>
            <p:nvPr/>
          </p:nvSpPr>
          <p:spPr>
            <a:xfrm>
              <a:off x="1892160" y="217368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7" name="Organigramme : Extraire 13"/>
            <p:cNvSpPr/>
            <p:nvPr/>
          </p:nvSpPr>
          <p:spPr>
            <a:xfrm rot="3618600">
              <a:off x="1578960" y="19818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8" name="Organigramme : Extraire 14"/>
            <p:cNvSpPr/>
            <p:nvPr/>
          </p:nvSpPr>
          <p:spPr>
            <a:xfrm rot="18019800">
              <a:off x="3031200" y="199944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9" name="Organigramme : Extraire 16"/>
            <p:cNvSpPr/>
            <p:nvPr/>
          </p:nvSpPr>
          <p:spPr>
            <a:xfrm rot="7218600">
              <a:off x="1158480" y="234180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00" name="Groupe 17"/>
          <p:cNvGrpSpPr/>
          <p:nvPr/>
        </p:nvGrpSpPr>
        <p:grpSpPr>
          <a:xfrm>
            <a:off x="1059120" y="3558960"/>
            <a:ext cx="2914560" cy="1442880"/>
            <a:chOff x="1059120" y="3558960"/>
            <a:chExt cx="2914560" cy="1442880"/>
          </a:xfrm>
        </p:grpSpPr>
        <p:sp>
          <p:nvSpPr>
            <p:cNvPr id="201" name="Organigramme : Extraire 18"/>
            <p:cNvSpPr/>
            <p:nvPr/>
          </p:nvSpPr>
          <p:spPr>
            <a:xfrm>
              <a:off x="2728440" y="393408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2" name="Organigramme : Extraire 19"/>
            <p:cNvSpPr/>
            <p:nvPr/>
          </p:nvSpPr>
          <p:spPr>
            <a:xfrm rot="3618600">
              <a:off x="2415240" y="37515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3" name="Organigramme : Extraire 23"/>
            <p:cNvSpPr/>
            <p:nvPr/>
          </p:nvSpPr>
          <p:spPr>
            <a:xfrm>
              <a:off x="1895400" y="393264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4" name="Organigramme : Extraire 24"/>
            <p:cNvSpPr/>
            <p:nvPr/>
          </p:nvSpPr>
          <p:spPr>
            <a:xfrm rot="3618600">
              <a:off x="1582200" y="37407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5" name="Organigramme : Extraire 25"/>
            <p:cNvSpPr/>
            <p:nvPr/>
          </p:nvSpPr>
          <p:spPr>
            <a:xfrm rot="18019800">
              <a:off x="3034440" y="375840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6" name="Organigramme : Extraire 26"/>
            <p:cNvSpPr/>
            <p:nvPr/>
          </p:nvSpPr>
          <p:spPr>
            <a:xfrm rot="7218600">
              <a:off x="1161720" y="410076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07" name="Groupe 27"/>
          <p:cNvGrpSpPr/>
          <p:nvPr/>
        </p:nvGrpSpPr>
        <p:grpSpPr>
          <a:xfrm>
            <a:off x="1059120" y="5310720"/>
            <a:ext cx="2914560" cy="1442880"/>
            <a:chOff x="1059120" y="5310720"/>
            <a:chExt cx="2914560" cy="1442880"/>
          </a:xfrm>
        </p:grpSpPr>
        <p:sp>
          <p:nvSpPr>
            <p:cNvPr id="208" name="Organigramme : Extraire 28"/>
            <p:cNvSpPr/>
            <p:nvPr/>
          </p:nvSpPr>
          <p:spPr>
            <a:xfrm>
              <a:off x="2728440" y="568584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Organigramme : Extraire 29"/>
            <p:cNvSpPr/>
            <p:nvPr/>
          </p:nvSpPr>
          <p:spPr>
            <a:xfrm rot="3618600">
              <a:off x="2415240" y="550332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Organigramme : Extraire 30"/>
            <p:cNvSpPr/>
            <p:nvPr/>
          </p:nvSpPr>
          <p:spPr>
            <a:xfrm>
              <a:off x="1895400" y="5684400"/>
              <a:ext cx="836280" cy="71784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1" name="Organigramme : Extraire 31"/>
            <p:cNvSpPr/>
            <p:nvPr/>
          </p:nvSpPr>
          <p:spPr>
            <a:xfrm rot="3618600">
              <a:off x="1582200" y="54925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2" name="Organigramme : Extraire 32"/>
            <p:cNvSpPr/>
            <p:nvPr/>
          </p:nvSpPr>
          <p:spPr>
            <a:xfrm rot="18019800">
              <a:off x="3034440" y="551016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Organigramme : Extraire 33"/>
            <p:cNvSpPr/>
            <p:nvPr/>
          </p:nvSpPr>
          <p:spPr>
            <a:xfrm rot="7218600">
              <a:off x="1161720" y="5852520"/>
              <a:ext cx="836280" cy="71784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14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5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3404160" y="508464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17" name="ZoneTexte 10"/>
              <p:cNvSpPr txBox="1"/>
              <p:nvPr/>
            </p:nvSpPr>
            <p:spPr>
              <a:xfrm>
                <a:off x="4680360" y="2880000"/>
                <a:ext cx="421668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324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101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425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4,25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85280" y="424800"/>
            <a:ext cx="3731400" cy="99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la fraction qui correspond à la partie coloriée et la fraction qu’il faut ajouter pour faire 1.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5"/>
          <p:cNvSpPr/>
          <p:nvPr/>
        </p:nvSpPr>
        <p:spPr>
          <a:xfrm>
            <a:off x="540000" y="1800000"/>
            <a:ext cx="2879280" cy="287928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1" name="Rectangle 12"/>
          <p:cNvSpPr/>
          <p:nvPr/>
        </p:nvSpPr>
        <p:spPr>
          <a:xfrm rot="5400000">
            <a:off x="1980720" y="1800000"/>
            <a:ext cx="1439280" cy="1439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2" name="Rectangle 6"/>
          <p:cNvSpPr/>
          <p:nvPr/>
        </p:nvSpPr>
        <p:spPr>
          <a:xfrm rot="5400000">
            <a:off x="550440" y="3235320"/>
            <a:ext cx="1439280" cy="1439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3" name="ZoneTexte 3"/>
          <p:cNvSpPr/>
          <p:nvPr/>
        </p:nvSpPr>
        <p:spPr>
          <a:xfrm>
            <a:off x="5018760" y="2752920"/>
            <a:ext cx="52560" cy="8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5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7" name="ZoneTexte 12"/>
              <p:cNvSpPr txBox="1"/>
              <p:nvPr/>
            </p:nvSpPr>
            <p:spPr>
              <a:xfrm>
                <a:off x="4680360" y="2880000"/>
                <a:ext cx="438840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571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,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8" name="ZoneTexte 16"/>
              <p:cNvSpPr txBox="1"/>
              <p:nvPr/>
            </p:nvSpPr>
            <p:spPr>
              <a:xfrm>
                <a:off x="1260000" y="5040000"/>
                <a:ext cx="176580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...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160" cy="60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tangle 6"/>
          <p:cNvSpPr/>
          <p:nvPr/>
        </p:nvSpPr>
        <p:spPr>
          <a:xfrm>
            <a:off x="540000" y="1800000"/>
            <a:ext cx="2879280" cy="287928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2" name="Rectangle 8"/>
          <p:cNvSpPr/>
          <p:nvPr/>
        </p:nvSpPr>
        <p:spPr>
          <a:xfrm rot="5400000">
            <a:off x="1980720" y="1800000"/>
            <a:ext cx="1439280" cy="1439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3" name="Rectangle 9"/>
          <p:cNvSpPr/>
          <p:nvPr/>
        </p:nvSpPr>
        <p:spPr>
          <a:xfrm rot="5400000">
            <a:off x="550440" y="3235320"/>
            <a:ext cx="1439280" cy="14392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34" name="ZoneTexte 3"/>
          <p:cNvSpPr/>
          <p:nvPr/>
        </p:nvSpPr>
        <p:spPr>
          <a:xfrm>
            <a:off x="7333560" y="2946600"/>
            <a:ext cx="52560" cy="82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480000" bIns="64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6" name=""/>
          <p:cNvSpPr/>
          <p:nvPr/>
        </p:nvSpPr>
        <p:spPr>
          <a:xfrm>
            <a:off x="7891920" y="5789520"/>
            <a:ext cx="1254240" cy="5342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"/>
          <p:cNvSpPr/>
          <p:nvPr/>
        </p:nvSpPr>
        <p:spPr>
          <a:xfrm>
            <a:off x="3412080" y="5719680"/>
            <a:ext cx="1077120" cy="537120"/>
          </a:xfrm>
          <a:prstGeom prst="roundRect">
            <a:avLst>
              <a:gd name="adj" fmla="val 16398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38" name="ZoneTexte 13"/>
              <p:cNvSpPr txBox="1"/>
              <p:nvPr/>
            </p:nvSpPr>
            <p:spPr>
              <a:xfrm>
                <a:off x="4680720" y="2880000"/>
                <a:ext cx="424620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571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19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552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r>
                      <m:t xml:space="preserve">5,52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39" name="ZoneTexte 17"/>
              <p:cNvSpPr txBox="1"/>
              <p:nvPr/>
            </p:nvSpPr>
            <p:spPr>
              <a:xfrm>
                <a:off x="1260000" y="5040000"/>
                <a:ext cx="1605240" cy="108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Application>LibreOffice/7.4.3.2$Windows_X86_64 LibreOffice_project/1048a8393ae2eeec98dff31b5c133c5f1d08b890</Application>
  <AppVersion>15.0000</AppVersion>
  <Words>161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2026-02-07T19:54:35Z</dcterms:modified>
  <cp:revision>79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